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20079"/>
    <a:srgbClr val="9BC1E4"/>
    <a:srgbClr val="F26C27"/>
    <a:srgbClr val="FACBCC"/>
    <a:srgbClr val="A83E55"/>
    <a:srgbClr val="00FFCC"/>
    <a:srgbClr val="166734"/>
    <a:srgbClr val="6DC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A7FC-CA7C-41A0-B59A-BA63CE7D5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6063F-7B60-4098-93AB-CE9EBB6FF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2"/>
            </a:lvl1pPr>
            <a:lvl2pPr marL="457241" indent="0" algn="ctr">
              <a:buNone/>
              <a:defRPr sz="2002"/>
            </a:lvl2pPr>
            <a:lvl3pPr marL="914484" indent="0" algn="ctr">
              <a:buNone/>
              <a:defRPr sz="1803"/>
            </a:lvl3pPr>
            <a:lvl4pPr marL="1371722" indent="0" algn="ctr">
              <a:buNone/>
              <a:defRPr sz="1600"/>
            </a:lvl4pPr>
            <a:lvl5pPr marL="1828963" indent="0" algn="ctr">
              <a:buNone/>
              <a:defRPr sz="1600"/>
            </a:lvl5pPr>
            <a:lvl6pPr marL="2286206" indent="0" algn="ctr">
              <a:buNone/>
              <a:defRPr sz="1600"/>
            </a:lvl6pPr>
            <a:lvl7pPr marL="2743446" indent="0" algn="ctr">
              <a:buNone/>
              <a:defRPr sz="1600"/>
            </a:lvl7pPr>
            <a:lvl8pPr marL="3200689" indent="0" algn="ctr">
              <a:buNone/>
              <a:defRPr sz="1600"/>
            </a:lvl8pPr>
            <a:lvl9pPr marL="3657927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D74C-3FAB-4478-B4F6-6042731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43CA-A75F-467B-B8E5-3A4E2D3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CB4A-84C0-49A4-B4C2-D3E2A7CD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4E73-689C-4213-97CF-D0EDA4C3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A1FBD-00DD-4647-BEA6-AE80A5DBF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1B88-88A6-4417-9109-6C5E65F7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5284-4851-4E0D-BD78-C9774A54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9C204-0F92-43E5-9569-8D9F77AB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0EB90-E544-4151-AD7D-B08DD4C77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709F9-FAC9-4B8D-93FB-421620F9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3043-A2BD-46F5-A396-43486DDE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E9BE3-9E0C-4945-9163-06D8F5B1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134F-02CA-4D8E-A569-6DFD60C0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C487-5C81-45F5-87B4-185CC6BF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995A-2452-4206-8562-285A366F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4275-6EA5-4D4E-AF34-E0F52BD8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BFFE-B269-48DF-948A-B1FDAFA5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930D-7BED-4D08-9D9D-23CA9244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6D15-2E9A-4737-98C5-3170BC0B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4" y="1709742"/>
            <a:ext cx="1051560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5339F-8B62-43F0-95D1-D6ECF2BAB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4" y="4589469"/>
            <a:ext cx="10515602" cy="1500187"/>
          </a:xfr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24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1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EC5A-E1D4-4605-8121-D92B3E20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30DB-FCB9-4E16-80C9-4183084F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19D3-5E13-4BBB-A146-C086F8CA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B52E-A202-4F5F-8B1C-9F8BB63A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9D61-4353-41CA-A59C-27CB8D76C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2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4A2D1-1A21-4651-823F-EBD136F97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2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0D2AE-C40D-4D6D-A321-DBBB416C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3A8C7-9D2D-4D34-A8E7-C4D56467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E6A2-0389-456E-98D1-925D8651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7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2ABD-64A3-4F3A-A7F9-22ED9EEA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F5092-7A9A-41FA-AD0B-0A89974C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6" y="1681164"/>
            <a:ext cx="5157787" cy="823912"/>
          </a:xfrm>
        </p:spPr>
        <p:txBody>
          <a:bodyPr anchor="b"/>
          <a:lstStyle>
            <a:lvl1pPr marL="0" indent="0">
              <a:buNone/>
              <a:defRPr sz="2402" b="1"/>
            </a:lvl1pPr>
            <a:lvl2pPr marL="457241" indent="0">
              <a:buNone/>
              <a:defRPr sz="2002" b="1"/>
            </a:lvl2pPr>
            <a:lvl3pPr marL="914484" indent="0">
              <a:buNone/>
              <a:defRPr sz="1803" b="1"/>
            </a:lvl3pPr>
            <a:lvl4pPr marL="1371722" indent="0">
              <a:buNone/>
              <a:defRPr sz="1600" b="1"/>
            </a:lvl4pPr>
            <a:lvl5pPr marL="1828963" indent="0">
              <a:buNone/>
              <a:defRPr sz="1600" b="1"/>
            </a:lvl5pPr>
            <a:lvl6pPr marL="2286206" indent="0">
              <a:buNone/>
              <a:defRPr sz="1600" b="1"/>
            </a:lvl6pPr>
            <a:lvl7pPr marL="2743446" indent="0">
              <a:buNone/>
              <a:defRPr sz="1600" b="1"/>
            </a:lvl7pPr>
            <a:lvl8pPr marL="3200689" indent="0">
              <a:buNone/>
              <a:defRPr sz="1600" b="1"/>
            </a:lvl8pPr>
            <a:lvl9pPr marL="3657927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41CF4-8E23-4CBD-AEB1-D7C8D1C34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6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9541C-9824-415A-B1EF-64C5B31D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9" cy="823912"/>
          </a:xfrm>
        </p:spPr>
        <p:txBody>
          <a:bodyPr anchor="b"/>
          <a:lstStyle>
            <a:lvl1pPr marL="0" indent="0">
              <a:buNone/>
              <a:defRPr sz="2402" b="1"/>
            </a:lvl1pPr>
            <a:lvl2pPr marL="457241" indent="0">
              <a:buNone/>
              <a:defRPr sz="2002" b="1"/>
            </a:lvl2pPr>
            <a:lvl3pPr marL="914484" indent="0">
              <a:buNone/>
              <a:defRPr sz="1803" b="1"/>
            </a:lvl3pPr>
            <a:lvl4pPr marL="1371722" indent="0">
              <a:buNone/>
              <a:defRPr sz="1600" b="1"/>
            </a:lvl4pPr>
            <a:lvl5pPr marL="1828963" indent="0">
              <a:buNone/>
              <a:defRPr sz="1600" b="1"/>
            </a:lvl5pPr>
            <a:lvl6pPr marL="2286206" indent="0">
              <a:buNone/>
              <a:defRPr sz="1600" b="1"/>
            </a:lvl6pPr>
            <a:lvl7pPr marL="2743446" indent="0">
              <a:buNone/>
              <a:defRPr sz="1600" b="1"/>
            </a:lvl7pPr>
            <a:lvl8pPr marL="3200689" indent="0">
              <a:buNone/>
              <a:defRPr sz="1600" b="1"/>
            </a:lvl8pPr>
            <a:lvl9pPr marL="3657927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CCAF8-2ED5-4201-8030-2886E06D4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9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32EAF-A141-4242-8F44-9865BEA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57E38-EF45-4144-9CF3-9314E585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C657A-9E5E-4696-BFAD-BC7E6E37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714A-0734-4E78-AAD0-EC56452B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C73A6-B12D-4B9F-BBC8-378FEC0C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9392F-2EC0-4EE7-AF49-59E0CBE7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ADCC0-414E-46EC-AB4D-E1954997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D8DB-FB32-41F3-9C52-D5958D23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FAD0B-6857-4441-B56B-E521136B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02B2-A3B8-4BA6-964A-6386BEF3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8C1F-F5AC-4D0B-B8A2-E294FA3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9246-B802-4479-93F3-C90CFA0EA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798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A340-C8C0-4070-A834-0076E23B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401"/>
            </a:lvl2pPr>
            <a:lvl3pPr marL="914484" indent="0">
              <a:buNone/>
              <a:defRPr sz="1198"/>
            </a:lvl3pPr>
            <a:lvl4pPr marL="1371722" indent="0">
              <a:buNone/>
              <a:defRPr sz="1001"/>
            </a:lvl4pPr>
            <a:lvl5pPr marL="1828963" indent="0">
              <a:buNone/>
              <a:defRPr sz="1001"/>
            </a:lvl5pPr>
            <a:lvl6pPr marL="2286206" indent="0">
              <a:buNone/>
              <a:defRPr sz="1001"/>
            </a:lvl6pPr>
            <a:lvl7pPr marL="2743446" indent="0">
              <a:buNone/>
              <a:defRPr sz="1001"/>
            </a:lvl7pPr>
            <a:lvl8pPr marL="3200689" indent="0">
              <a:buNone/>
              <a:defRPr sz="1001"/>
            </a:lvl8pPr>
            <a:lvl9pPr marL="3657927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8B720-CD09-44C9-87FF-3BA6BA66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01D7-38DC-4268-A5D6-C8A562A2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670E2-D9E6-48E8-B0B4-0D1D5762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84C5-51D1-4ADF-9DF0-83CA1FDD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56F23-3833-40D3-9233-3AD522CE0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798"/>
            </a:lvl2pPr>
            <a:lvl3pPr marL="914484" indent="0">
              <a:buNone/>
              <a:defRPr sz="2402"/>
            </a:lvl3pPr>
            <a:lvl4pPr marL="1371722" indent="0">
              <a:buNone/>
              <a:defRPr sz="2002"/>
            </a:lvl4pPr>
            <a:lvl5pPr marL="1828963" indent="0">
              <a:buNone/>
              <a:defRPr sz="2002"/>
            </a:lvl5pPr>
            <a:lvl6pPr marL="2286206" indent="0">
              <a:buNone/>
              <a:defRPr sz="2002"/>
            </a:lvl6pPr>
            <a:lvl7pPr marL="2743446" indent="0">
              <a:buNone/>
              <a:defRPr sz="2002"/>
            </a:lvl7pPr>
            <a:lvl8pPr marL="3200689" indent="0">
              <a:buNone/>
              <a:defRPr sz="2002"/>
            </a:lvl8pPr>
            <a:lvl9pPr marL="3657927" indent="0">
              <a:buNone/>
              <a:defRPr sz="2002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39BDD-6449-44B0-BACE-553960AE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401"/>
            </a:lvl2pPr>
            <a:lvl3pPr marL="914484" indent="0">
              <a:buNone/>
              <a:defRPr sz="1198"/>
            </a:lvl3pPr>
            <a:lvl4pPr marL="1371722" indent="0">
              <a:buNone/>
              <a:defRPr sz="1001"/>
            </a:lvl4pPr>
            <a:lvl5pPr marL="1828963" indent="0">
              <a:buNone/>
              <a:defRPr sz="1001"/>
            </a:lvl5pPr>
            <a:lvl6pPr marL="2286206" indent="0">
              <a:buNone/>
              <a:defRPr sz="1001"/>
            </a:lvl6pPr>
            <a:lvl7pPr marL="2743446" indent="0">
              <a:buNone/>
              <a:defRPr sz="1001"/>
            </a:lvl7pPr>
            <a:lvl8pPr marL="3200689" indent="0">
              <a:buNone/>
              <a:defRPr sz="1001"/>
            </a:lvl8pPr>
            <a:lvl9pPr marL="3657927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4D428-5024-4214-9C0C-BBA30384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17124-CC53-472D-B607-49E23ACD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53A8-C2BC-4DBC-B4A6-54CF9C19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CA690-0D63-4F2B-A476-FBF210CC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9"/>
            <a:ext cx="10515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4D1D-3016-48B2-8801-A8486381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6" y="1825625"/>
            <a:ext cx="10515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C65A-AAE2-4C3C-9FAD-74D1B6BEE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6"/>
            <a:ext cx="2743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17F8-33B8-40A7-B9A9-9EF43E76087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EA92-F722-44EE-8762-22A8CA348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8" y="6356356"/>
            <a:ext cx="411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3695-EDBF-4136-8C6F-D6A4C235F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6"/>
            <a:ext cx="2743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20FC-6948-49EB-B71B-3667798640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863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1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4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2057585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6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972066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429305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886546" indent="-228623" algn="l" defTabSz="9144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2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3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6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6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0689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57927" algn="l" defTabSz="914484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4884FE-C928-4713-A47E-D5DC07EF2221}"/>
              </a:ext>
            </a:extLst>
          </p:cNvPr>
          <p:cNvSpPr txBox="1"/>
          <p:nvPr/>
        </p:nvSpPr>
        <p:spPr>
          <a:xfrm>
            <a:off x="2955645" y="405870"/>
            <a:ext cx="80663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A. 33 ton.</a:t>
            </a:r>
            <a:endParaRPr lang="en-US" sz="1198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AC0AA-9F1A-423C-918A-B1C76C97D059}"/>
              </a:ext>
            </a:extLst>
          </p:cNvPr>
          <p:cNvSpPr txBox="1"/>
          <p:nvPr/>
        </p:nvSpPr>
        <p:spPr>
          <a:xfrm>
            <a:off x="3287067" y="1499415"/>
            <a:ext cx="27764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A</a:t>
            </a:r>
            <a:endParaRPr lang="en-US" sz="1198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9AAC7E-6CEB-4834-A479-E4E8B8808AFE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1667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166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62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D6B36-350D-47DF-A571-86ADE49BCF54}"/>
              </a:ext>
            </a:extLst>
          </p:cNvPr>
          <p:cNvSpPr txBox="1"/>
          <p:nvPr/>
        </p:nvSpPr>
        <p:spPr>
          <a:xfrm>
            <a:off x="2955649" y="422267"/>
            <a:ext cx="1024639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J. </a:t>
            </a:r>
            <a:r>
              <a:rPr lang="it-IT" sz="1198" b="1" dirty="0" err="1"/>
              <a:t>Pre</a:t>
            </a:r>
            <a:r>
              <a:rPr lang="it-IT" sz="1198" b="1" dirty="0"/>
              <a:t> 25x108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1A49220-857E-460E-A837-044663D05DA3}"/>
              </a:ext>
            </a:extLst>
          </p:cNvPr>
          <p:cNvSpPr txBox="1"/>
          <p:nvPr/>
        </p:nvSpPr>
        <p:spPr>
          <a:xfrm>
            <a:off x="3287068" y="1515812"/>
            <a:ext cx="235962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J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510908DD-E574-47F3-AE31-7473F2FC967A}"/>
              </a:ext>
            </a:extLst>
          </p:cNvPr>
          <p:cNvCxnSpPr/>
          <p:nvPr/>
        </p:nvCxnSpPr>
        <p:spPr>
          <a:xfrm>
            <a:off x="371481" y="1644784"/>
            <a:ext cx="25717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4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EF46D-7248-4A2D-B9AF-3CBCA7CF223A}"/>
              </a:ext>
            </a:extLst>
          </p:cNvPr>
          <p:cNvSpPr txBox="1"/>
          <p:nvPr/>
        </p:nvSpPr>
        <p:spPr>
          <a:xfrm>
            <a:off x="2955641" y="405870"/>
            <a:ext cx="105670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K. </a:t>
            </a:r>
            <a:r>
              <a:rPr lang="it-IT" sz="1198" b="1" dirty="0" err="1"/>
              <a:t>Pre</a:t>
            </a:r>
            <a:r>
              <a:rPr lang="it-IT" sz="1198" b="1" dirty="0"/>
              <a:t> 35x108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8D6FA4B-EE47-4FFC-93F5-0AA210D2B62B}"/>
              </a:ext>
            </a:extLst>
          </p:cNvPr>
          <p:cNvSpPr txBox="1"/>
          <p:nvPr/>
        </p:nvSpPr>
        <p:spPr>
          <a:xfrm>
            <a:off x="3287066" y="1499415"/>
            <a:ext cx="268022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K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9D990419-3BC4-4426-A492-8E0629BF1540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3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F596B-301F-487B-9CD8-48C29F3D17BE}"/>
              </a:ext>
            </a:extLst>
          </p:cNvPr>
          <p:cNvSpPr txBox="1"/>
          <p:nvPr/>
        </p:nvSpPr>
        <p:spPr>
          <a:xfrm>
            <a:off x="2955636" y="405870"/>
            <a:ext cx="2217274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L. Macchine agricole eccezionali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D341841-1F69-40E6-86AB-4C48AFE8C8BC}"/>
              </a:ext>
            </a:extLst>
          </p:cNvPr>
          <p:cNvSpPr txBox="1"/>
          <p:nvPr/>
        </p:nvSpPr>
        <p:spPr>
          <a:xfrm>
            <a:off x="3287068" y="1499415"/>
            <a:ext cx="25039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L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4467A0A-72EC-4848-B6BB-8680BE36BA0B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7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200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35612-3327-48E0-BDB0-371379186676}"/>
              </a:ext>
            </a:extLst>
          </p:cNvPr>
          <p:cNvSpPr txBox="1"/>
          <p:nvPr/>
        </p:nvSpPr>
        <p:spPr>
          <a:xfrm>
            <a:off x="2955636" y="405870"/>
            <a:ext cx="2313454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M. Fuori sagoma 44 ton. 3,00x20 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D0610CB-EB46-40AC-A9BC-1B727D135015}"/>
              </a:ext>
            </a:extLst>
          </p:cNvPr>
          <p:cNvSpPr txBox="1"/>
          <p:nvPr/>
        </p:nvSpPr>
        <p:spPr>
          <a:xfrm>
            <a:off x="3287065" y="1499415"/>
            <a:ext cx="319318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M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9B743978-9B42-42FA-A6B2-08D2706928AB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F200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0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A7403-2E33-49BC-91A1-5634299EA9A6}"/>
              </a:ext>
            </a:extLst>
          </p:cNvPr>
          <p:cNvSpPr txBox="1"/>
          <p:nvPr/>
        </p:nvSpPr>
        <p:spPr>
          <a:xfrm>
            <a:off x="2955638" y="405870"/>
            <a:ext cx="22797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N. Fuori sagoma 44 ton. 2,55x25 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BDA9D37-41E7-47AD-A1B5-7C6CC6F83F7C}"/>
              </a:ext>
            </a:extLst>
          </p:cNvPr>
          <p:cNvSpPr txBox="1"/>
          <p:nvPr/>
        </p:nvSpPr>
        <p:spPr>
          <a:xfrm>
            <a:off x="3287067" y="1499415"/>
            <a:ext cx="285656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N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7BD469D4-59CE-4665-BE96-7ADCDB63A0D8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1F62805-75DD-479E-A519-07A7776E5374}"/>
              </a:ext>
            </a:extLst>
          </p:cNvPr>
          <p:cNvSpPr txBox="1"/>
          <p:nvPr/>
        </p:nvSpPr>
        <p:spPr>
          <a:xfrm>
            <a:off x="2937352" y="411966"/>
            <a:ext cx="800219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B. 40 ton.</a:t>
            </a:r>
            <a:endParaRPr lang="en-US" sz="1198" b="1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0F1B1136-4A92-4622-8580-C47C4503BDED}"/>
              </a:ext>
            </a:extLst>
          </p:cNvPr>
          <p:cNvSpPr txBox="1"/>
          <p:nvPr/>
        </p:nvSpPr>
        <p:spPr>
          <a:xfrm>
            <a:off x="3268779" y="1505511"/>
            <a:ext cx="271228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B</a:t>
            </a:r>
            <a:endParaRPr lang="en-US" sz="1198" b="1" dirty="0"/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DCCE78F9-B9DA-4FF8-AB85-D05081F495ED}"/>
              </a:ext>
            </a:extLst>
          </p:cNvPr>
          <p:cNvCxnSpPr/>
          <p:nvPr/>
        </p:nvCxnSpPr>
        <p:spPr>
          <a:xfrm>
            <a:off x="353193" y="1634483"/>
            <a:ext cx="257177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06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A83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471BC-B5E8-4E71-9E5B-A0E5C9DEB82A}"/>
              </a:ext>
            </a:extLst>
          </p:cNvPr>
          <p:cNvSpPr txBox="1"/>
          <p:nvPr/>
        </p:nvSpPr>
        <p:spPr>
          <a:xfrm>
            <a:off x="2955645" y="405870"/>
            <a:ext cx="79541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C. 56 ton.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715AB9E-3674-492D-BC9C-FA0766D73F8E}"/>
              </a:ext>
            </a:extLst>
          </p:cNvPr>
          <p:cNvSpPr txBox="1"/>
          <p:nvPr/>
        </p:nvSpPr>
        <p:spPr>
          <a:xfrm>
            <a:off x="3287066" y="1499415"/>
            <a:ext cx="26642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C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BAF25974-1CEE-455A-9E24-BF196BA4FDB7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A8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3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AC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B7E0E-3A66-452E-BD83-188F9474E15E}"/>
              </a:ext>
            </a:extLst>
          </p:cNvPr>
          <p:cNvSpPr txBox="1"/>
          <p:nvPr/>
        </p:nvSpPr>
        <p:spPr>
          <a:xfrm>
            <a:off x="2955642" y="405870"/>
            <a:ext cx="809837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D. 72 ton.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20DE78D-6029-439C-9274-99C9618C6B06}"/>
              </a:ext>
            </a:extLst>
          </p:cNvPr>
          <p:cNvSpPr txBox="1"/>
          <p:nvPr/>
        </p:nvSpPr>
        <p:spPr>
          <a:xfrm>
            <a:off x="3287067" y="1499415"/>
            <a:ext cx="280846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7A15A7C2-1605-405F-A42B-E709E9ABDB28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FACB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9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89868-648A-49B0-97D6-CBCC92999185}"/>
              </a:ext>
            </a:extLst>
          </p:cNvPr>
          <p:cNvSpPr txBox="1"/>
          <p:nvPr/>
        </p:nvSpPr>
        <p:spPr>
          <a:xfrm>
            <a:off x="2955645" y="405870"/>
            <a:ext cx="867545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E. 108 ton.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42CDFEB-F707-4576-8F55-08B956EB30F7}"/>
              </a:ext>
            </a:extLst>
          </p:cNvPr>
          <p:cNvSpPr txBox="1"/>
          <p:nvPr/>
        </p:nvSpPr>
        <p:spPr>
          <a:xfrm>
            <a:off x="3287069" y="1499415"/>
            <a:ext cx="260008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E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2E62BFB1-0CD6-409C-82D5-160460E791D7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8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7B0F3-AD5E-4E70-BE57-FBC5B5936E45}"/>
              </a:ext>
            </a:extLst>
          </p:cNvPr>
          <p:cNvSpPr txBox="1"/>
          <p:nvPr/>
        </p:nvSpPr>
        <p:spPr>
          <a:xfrm>
            <a:off x="2955638" y="405870"/>
            <a:ext cx="56618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F. Pali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627D1BD-80E1-4EAF-8CE5-CD4C25304A4F}"/>
              </a:ext>
            </a:extLst>
          </p:cNvPr>
          <p:cNvSpPr txBox="1"/>
          <p:nvPr/>
        </p:nvSpPr>
        <p:spPr>
          <a:xfrm>
            <a:off x="3287069" y="1499415"/>
            <a:ext cx="255198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F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6F09BE9-4675-4135-802D-F16A614A2102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4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26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54712-BD0A-4989-85A5-AFA30D39B7E2}"/>
              </a:ext>
            </a:extLst>
          </p:cNvPr>
          <p:cNvSpPr txBox="1"/>
          <p:nvPr/>
        </p:nvSpPr>
        <p:spPr>
          <a:xfrm>
            <a:off x="2955638" y="405870"/>
            <a:ext cx="663964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G. Carri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BABD95E-96A1-4901-BA79-E0920AB080D5}"/>
              </a:ext>
            </a:extLst>
          </p:cNvPr>
          <p:cNvSpPr txBox="1"/>
          <p:nvPr/>
        </p:nvSpPr>
        <p:spPr>
          <a:xfrm>
            <a:off x="3287067" y="1499415"/>
            <a:ext cx="282450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G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833A6808-5FB0-4762-891B-8A00BF212653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F26C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0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9BC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17ABF-5E9E-4D5B-A0E6-F765B4BA8D8B}"/>
              </a:ext>
            </a:extLst>
          </p:cNvPr>
          <p:cNvSpPr txBox="1"/>
          <p:nvPr/>
        </p:nvSpPr>
        <p:spPr>
          <a:xfrm>
            <a:off x="2955639" y="405870"/>
            <a:ext cx="660758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H. Coils</a:t>
            </a:r>
            <a:endParaRPr lang="en-US" sz="1198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A4CE0B6-1659-46AA-B53F-250C85B2FBD0}"/>
              </a:ext>
            </a:extLst>
          </p:cNvPr>
          <p:cNvSpPr txBox="1"/>
          <p:nvPr/>
        </p:nvSpPr>
        <p:spPr>
          <a:xfrm>
            <a:off x="3287067" y="1499415"/>
            <a:ext cx="280846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H</a:t>
            </a:r>
            <a:endParaRPr lang="en-US" sz="1198" b="1" dirty="0"/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525C245D-EBBD-446D-B4F6-4E7B338C9BAE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9B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8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40EB64-AF51-4B60-BCE1-FADF817D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625" y="1431653"/>
            <a:ext cx="5427382" cy="479812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00E887-85B8-45DA-B1E5-2A600578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8" y="3739935"/>
            <a:ext cx="2586659" cy="29393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DB44D-8218-4E15-B8F4-8129D4D8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34" y="1077785"/>
            <a:ext cx="3560372" cy="2359355"/>
          </a:xfrm>
          <a:prstGeom prst="rect">
            <a:avLst/>
          </a:prstGeom>
        </p:spPr>
      </p:pic>
      <p:pic>
        <p:nvPicPr>
          <p:cNvPr id="3" name="Immagine 67">
            <a:extLst>
              <a:ext uri="{FF2B5EF4-FFF2-40B4-BE49-F238E27FC236}">
                <a16:creationId xmlns:a16="http://schemas.microsoft.com/office/drawing/2014/main" id="{0D26506C-BC0E-45DC-A397-5ECAD6D16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5" r="8009" b="86540"/>
          <a:stretch/>
        </p:blipFill>
        <p:spPr>
          <a:xfrm>
            <a:off x="1398874" y="47140"/>
            <a:ext cx="9394267" cy="951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289CB4-56D3-48BD-BF1B-C72E147DCA27}"/>
              </a:ext>
            </a:extLst>
          </p:cNvPr>
          <p:cNvSpPr txBox="1"/>
          <p:nvPr/>
        </p:nvSpPr>
        <p:spPr>
          <a:xfrm>
            <a:off x="5485501" y="739227"/>
            <a:ext cx="1640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CIGOGNOLA (PV)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54F0A4-547F-4A89-8B74-C71D7AD467FD}"/>
              </a:ext>
            </a:extLst>
          </p:cNvPr>
          <p:cNvSpPr txBox="1"/>
          <p:nvPr/>
        </p:nvSpPr>
        <p:spPr>
          <a:xfrm>
            <a:off x="9880319" y="405870"/>
            <a:ext cx="121219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DICEMBRE 2020</a:t>
            </a:r>
            <a:endParaRPr lang="en-US" sz="1198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DDEB49-AEF3-4267-BCD9-ACDCAE5717A5}"/>
              </a:ext>
            </a:extLst>
          </p:cNvPr>
          <p:cNvSpPr/>
          <p:nvPr/>
        </p:nvSpPr>
        <p:spPr>
          <a:xfrm>
            <a:off x="145771" y="3400876"/>
            <a:ext cx="33986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Non sono presenti LIMITAZIONI PUNTUALI significative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E4ECE-2E28-4E42-8034-377DC8F17483}"/>
              </a:ext>
            </a:extLst>
          </p:cNvPr>
          <p:cNvSpPr/>
          <p:nvPr/>
        </p:nvSpPr>
        <p:spPr>
          <a:xfrm>
            <a:off x="1701209" y="3900358"/>
            <a:ext cx="853915" cy="78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3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7B91D81-5374-4A17-9413-E2C5CEB65C72}"/>
              </a:ext>
            </a:extLst>
          </p:cNvPr>
          <p:cNvSpPr/>
          <p:nvPr/>
        </p:nvSpPr>
        <p:spPr>
          <a:xfrm>
            <a:off x="1900003" y="4312588"/>
            <a:ext cx="592112" cy="188209"/>
          </a:xfrm>
          <a:custGeom>
            <a:avLst/>
            <a:gdLst>
              <a:gd name="connsiteX0" fmla="*/ 0 w 592112"/>
              <a:gd name="connsiteY0" fmla="*/ 188209 h 188209"/>
              <a:gd name="connsiteX1" fmla="*/ 97436 w 592112"/>
              <a:gd name="connsiteY1" fmla="*/ 117005 h 188209"/>
              <a:gd name="connsiteX2" fmla="*/ 138659 w 592112"/>
              <a:gd name="connsiteY2" fmla="*/ 87025 h 188209"/>
              <a:gd name="connsiteX3" fmla="*/ 206115 w 592112"/>
              <a:gd name="connsiteY3" fmla="*/ 79530 h 188209"/>
              <a:gd name="connsiteX4" fmla="*/ 277318 w 592112"/>
              <a:gd name="connsiteY4" fmla="*/ 57045 h 188209"/>
              <a:gd name="connsiteX5" fmla="*/ 344774 w 592112"/>
              <a:gd name="connsiteY5" fmla="*/ 60792 h 188209"/>
              <a:gd name="connsiteX6" fmla="*/ 397240 w 592112"/>
              <a:gd name="connsiteY6" fmla="*/ 38307 h 188209"/>
              <a:gd name="connsiteX7" fmla="*/ 438463 w 592112"/>
              <a:gd name="connsiteY7" fmla="*/ 12074 h 188209"/>
              <a:gd name="connsiteX8" fmla="*/ 505918 w 592112"/>
              <a:gd name="connsiteY8" fmla="*/ 832 h 188209"/>
              <a:gd name="connsiteX9" fmla="*/ 535899 w 592112"/>
              <a:gd name="connsiteY9" fmla="*/ 832 h 188209"/>
              <a:gd name="connsiteX10" fmla="*/ 592112 w 592112"/>
              <a:gd name="connsiteY10" fmla="*/ 832 h 1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112" h="188209">
                <a:moveTo>
                  <a:pt x="0" y="188209"/>
                </a:moveTo>
                <a:lnTo>
                  <a:pt x="97436" y="117005"/>
                </a:lnTo>
                <a:cubicBezTo>
                  <a:pt x="120546" y="100141"/>
                  <a:pt x="120546" y="93271"/>
                  <a:pt x="138659" y="87025"/>
                </a:cubicBezTo>
                <a:cubicBezTo>
                  <a:pt x="156772" y="80779"/>
                  <a:pt x="183005" y="84527"/>
                  <a:pt x="206115" y="79530"/>
                </a:cubicBezTo>
                <a:cubicBezTo>
                  <a:pt x="229225" y="74533"/>
                  <a:pt x="254208" y="60168"/>
                  <a:pt x="277318" y="57045"/>
                </a:cubicBezTo>
                <a:cubicBezTo>
                  <a:pt x="300428" y="53922"/>
                  <a:pt x="324787" y="63915"/>
                  <a:pt x="344774" y="60792"/>
                </a:cubicBezTo>
                <a:cubicBezTo>
                  <a:pt x="364761" y="57669"/>
                  <a:pt x="381625" y="46427"/>
                  <a:pt x="397240" y="38307"/>
                </a:cubicBezTo>
                <a:cubicBezTo>
                  <a:pt x="412855" y="30187"/>
                  <a:pt x="420350" y="18320"/>
                  <a:pt x="438463" y="12074"/>
                </a:cubicBezTo>
                <a:cubicBezTo>
                  <a:pt x="456576" y="5828"/>
                  <a:pt x="489679" y="2706"/>
                  <a:pt x="505918" y="832"/>
                </a:cubicBezTo>
                <a:cubicBezTo>
                  <a:pt x="522157" y="-1042"/>
                  <a:pt x="535899" y="832"/>
                  <a:pt x="535899" y="832"/>
                </a:cubicBezTo>
                <a:lnTo>
                  <a:pt x="592112" y="832"/>
                </a:lnTo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508B0F42-8A05-465B-9FF9-8F55ECE3610E}"/>
              </a:ext>
            </a:extLst>
          </p:cNvPr>
          <p:cNvSpPr/>
          <p:nvPr/>
        </p:nvSpPr>
        <p:spPr>
          <a:xfrm>
            <a:off x="6804837" y="3862721"/>
            <a:ext cx="3487479" cy="1049521"/>
          </a:xfrm>
          <a:custGeom>
            <a:avLst/>
            <a:gdLst>
              <a:gd name="connsiteX0" fmla="*/ 3487479 w 3487479"/>
              <a:gd name="connsiteY0" fmla="*/ 124488 h 1049521"/>
              <a:gd name="connsiteX1" fmla="*/ 3094075 w 3487479"/>
              <a:gd name="connsiteY1" fmla="*/ 7530 h 1049521"/>
              <a:gd name="connsiteX2" fmla="*/ 2838893 w 3487479"/>
              <a:gd name="connsiteY2" fmla="*/ 18163 h 1049521"/>
              <a:gd name="connsiteX3" fmla="*/ 2541182 w 3487479"/>
              <a:gd name="connsiteY3" fmla="*/ 71326 h 1049521"/>
              <a:gd name="connsiteX4" fmla="*/ 2339163 w 3487479"/>
              <a:gd name="connsiteY4" fmla="*/ 135121 h 1049521"/>
              <a:gd name="connsiteX5" fmla="*/ 2232837 w 3487479"/>
              <a:gd name="connsiteY5" fmla="*/ 230814 h 1049521"/>
              <a:gd name="connsiteX6" fmla="*/ 2073349 w 3487479"/>
              <a:gd name="connsiteY6" fmla="*/ 294609 h 1049521"/>
              <a:gd name="connsiteX7" fmla="*/ 1913861 w 3487479"/>
              <a:gd name="connsiteY7" fmla="*/ 369037 h 1049521"/>
              <a:gd name="connsiteX8" fmla="*/ 1573619 w 3487479"/>
              <a:gd name="connsiteY8" fmla="*/ 390302 h 1049521"/>
              <a:gd name="connsiteX9" fmla="*/ 1307805 w 3487479"/>
              <a:gd name="connsiteY9" fmla="*/ 464730 h 1049521"/>
              <a:gd name="connsiteX10" fmla="*/ 967563 w 3487479"/>
              <a:gd name="connsiteY10" fmla="*/ 496628 h 1049521"/>
              <a:gd name="connsiteX11" fmla="*/ 818707 w 3487479"/>
              <a:gd name="connsiteY11" fmla="*/ 560423 h 1049521"/>
              <a:gd name="connsiteX12" fmla="*/ 669851 w 3487479"/>
              <a:gd name="connsiteY12" fmla="*/ 613586 h 1049521"/>
              <a:gd name="connsiteX13" fmla="*/ 467833 w 3487479"/>
              <a:gd name="connsiteY13" fmla="*/ 762442 h 1049521"/>
              <a:gd name="connsiteX14" fmla="*/ 0 w 3487479"/>
              <a:gd name="connsiteY14" fmla="*/ 1049521 h 104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7479" h="1049521">
                <a:moveTo>
                  <a:pt x="3487479" y="124488"/>
                </a:moveTo>
                <a:cubicBezTo>
                  <a:pt x="3344826" y="74869"/>
                  <a:pt x="3202173" y="25251"/>
                  <a:pt x="3094075" y="7530"/>
                </a:cubicBezTo>
                <a:cubicBezTo>
                  <a:pt x="2985977" y="-10191"/>
                  <a:pt x="2931042" y="7530"/>
                  <a:pt x="2838893" y="18163"/>
                </a:cubicBezTo>
                <a:cubicBezTo>
                  <a:pt x="2746744" y="28796"/>
                  <a:pt x="2624470" y="51833"/>
                  <a:pt x="2541182" y="71326"/>
                </a:cubicBezTo>
                <a:cubicBezTo>
                  <a:pt x="2457894" y="90819"/>
                  <a:pt x="2390554" y="108540"/>
                  <a:pt x="2339163" y="135121"/>
                </a:cubicBezTo>
                <a:cubicBezTo>
                  <a:pt x="2287772" y="161702"/>
                  <a:pt x="2277139" y="204233"/>
                  <a:pt x="2232837" y="230814"/>
                </a:cubicBezTo>
                <a:cubicBezTo>
                  <a:pt x="2188535" y="257395"/>
                  <a:pt x="2126512" y="271572"/>
                  <a:pt x="2073349" y="294609"/>
                </a:cubicBezTo>
                <a:cubicBezTo>
                  <a:pt x="2020186" y="317646"/>
                  <a:pt x="1997149" y="353088"/>
                  <a:pt x="1913861" y="369037"/>
                </a:cubicBezTo>
                <a:cubicBezTo>
                  <a:pt x="1830573" y="384986"/>
                  <a:pt x="1674628" y="374353"/>
                  <a:pt x="1573619" y="390302"/>
                </a:cubicBezTo>
                <a:cubicBezTo>
                  <a:pt x="1472610" y="406251"/>
                  <a:pt x="1408814" y="447009"/>
                  <a:pt x="1307805" y="464730"/>
                </a:cubicBezTo>
                <a:cubicBezTo>
                  <a:pt x="1206796" y="482451"/>
                  <a:pt x="1049079" y="480679"/>
                  <a:pt x="967563" y="496628"/>
                </a:cubicBezTo>
                <a:cubicBezTo>
                  <a:pt x="886047" y="512577"/>
                  <a:pt x="868326" y="540930"/>
                  <a:pt x="818707" y="560423"/>
                </a:cubicBezTo>
                <a:cubicBezTo>
                  <a:pt x="769088" y="579916"/>
                  <a:pt x="728330" y="579916"/>
                  <a:pt x="669851" y="613586"/>
                </a:cubicBezTo>
                <a:cubicBezTo>
                  <a:pt x="611372" y="647256"/>
                  <a:pt x="579475" y="689786"/>
                  <a:pt x="467833" y="762442"/>
                </a:cubicBezTo>
                <a:cubicBezTo>
                  <a:pt x="356191" y="835098"/>
                  <a:pt x="178095" y="942309"/>
                  <a:pt x="0" y="104952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A5BA9908-EA81-4942-A862-54DA3D4F1F25}"/>
              </a:ext>
            </a:extLst>
          </p:cNvPr>
          <p:cNvSpPr txBox="1"/>
          <p:nvPr/>
        </p:nvSpPr>
        <p:spPr>
          <a:xfrm>
            <a:off x="2955646" y="405870"/>
            <a:ext cx="936475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I. </a:t>
            </a:r>
            <a:r>
              <a:rPr lang="it-IT" sz="1198" b="1" dirty="0" err="1"/>
              <a:t>Pre</a:t>
            </a:r>
            <a:r>
              <a:rPr lang="it-IT" sz="1198" b="1" dirty="0"/>
              <a:t> 25x75</a:t>
            </a:r>
            <a:endParaRPr lang="en-US" sz="1198" b="1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C4AE04B-BAD4-4BED-8885-68F162237E34}"/>
              </a:ext>
            </a:extLst>
          </p:cNvPr>
          <p:cNvSpPr txBox="1"/>
          <p:nvPr/>
        </p:nvSpPr>
        <p:spPr>
          <a:xfrm>
            <a:off x="3287069" y="1499415"/>
            <a:ext cx="226344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98" b="1" dirty="0"/>
              <a:t>I</a:t>
            </a:r>
            <a:endParaRPr lang="en-US" sz="1198" b="1" dirty="0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68295AF4-71F6-4741-B4DE-C9463A69223A}"/>
              </a:ext>
            </a:extLst>
          </p:cNvPr>
          <p:cNvCxnSpPr/>
          <p:nvPr/>
        </p:nvCxnSpPr>
        <p:spPr>
          <a:xfrm>
            <a:off x="371481" y="1628387"/>
            <a:ext cx="25717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93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Cartografia_TE_Busto Garolfo</Template>
  <TotalTime>144</TotalTime>
  <Words>249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Enrica Ciccola</dc:creator>
  <cp:lastModifiedBy>Enrica Ciccola</cp:lastModifiedBy>
  <cp:revision>9</cp:revision>
  <dcterms:created xsi:type="dcterms:W3CDTF">2020-07-27T10:19:03Z</dcterms:created>
  <dcterms:modified xsi:type="dcterms:W3CDTF">2020-12-03T10:55:22Z</dcterms:modified>
</cp:coreProperties>
</file>